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860" r:id="rId4"/>
    <p:sldId id="861" r:id="rId5"/>
    <p:sldId id="862" r:id="rId6"/>
    <p:sldId id="863" r:id="rId7"/>
    <p:sldId id="864" r:id="rId8"/>
    <p:sldId id="865"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DF2"/>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七年级 上 江苏专版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语篇导航-DA.eps" descr="id:2147486471;FounderCES"/>
          <p:cNvPicPr/>
          <p:nvPr/>
        </p:nvPicPr>
        <p:blipFill>
          <a:blip r:embed="rId1"/>
          <a:stretch>
            <a:fillRect/>
          </a:stretch>
        </p:blipFill>
        <p:spPr>
          <a:xfrm>
            <a:off x="389496" y="2386684"/>
            <a:ext cx="1568203" cy="382638"/>
          </a:xfrm>
          <a:prstGeom prst="rect">
            <a:avLst/>
          </a:prstGeom>
        </p:spPr>
      </p:pic>
      <p:sp>
        <p:nvSpPr>
          <p:cNvPr id="5" name="内容占位符 4"/>
          <p:cNvSpPr>
            <a:spLocks noGrp="1"/>
          </p:cNvSpPr>
          <p:nvPr>
            <p:ph idx="1"/>
          </p:nvPr>
        </p:nvSpPr>
        <p:spPr>
          <a:xfrm>
            <a:off x="360854" y="2278613"/>
            <a:ext cx="11485848" cy="576248"/>
          </a:xfrm>
        </p:spPr>
        <p:txBody>
          <a:bodyPr/>
          <a:lstStyle/>
          <a:p>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主要介绍了第一中学的学生在学校的花园里种蔬菜的事情。</a:t>
            </a:r>
            <a:endParaRPr lang="zh-CN" altLang="en-US" dirty="0"/>
          </a:p>
        </p:txBody>
      </p:sp>
      <p:pic>
        <p:nvPicPr>
          <p:cNvPr id="2" name="图片 1"/>
          <p:cNvPicPr>
            <a:picLocks noChangeAspect="1"/>
          </p:cNvPicPr>
          <p:nvPr/>
        </p:nvPicPr>
        <p:blipFill>
          <a:blip r:embed="rId2"/>
          <a:stretch>
            <a:fillRect/>
          </a:stretch>
        </p:blipFill>
        <p:spPr>
          <a:xfrm>
            <a:off x="785798" y="1052736"/>
            <a:ext cx="10618814" cy="108607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84949"/>
            <a:ext cx="11485848" cy="3900235"/>
          </a:xfrm>
        </p:spPr>
        <p:txBody>
          <a:bodyPr/>
          <a:lstStyle/>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Imagine your school has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garden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plant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vegetables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cool,doesn’t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students at No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Middle School get to do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plant vegetables in their school garden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science teacher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has a vegetable garden in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plant vegetable seeds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garden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water and watch the vegetables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 the vegetables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autumn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fun 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school garden is a good place for them to learn the ways to grow plants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576472" y="764704"/>
            <a:ext cx="3037467" cy="38626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Grade 7 students plant about 5 vegetables in the garden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want to know how things like soil and water affect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garlic’s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大蒜的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 Ke is one of the Grade Seven students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likes working in the school garden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good for us to eat vegetables in different colours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am happy to pick all kinds of colourful vegetables here,” she says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Tips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vegetables have different colours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5810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Actually,colours don’t just make vegetables look good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Vegetables in different colours give different vitamins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维生素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minerals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矿物质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day,if you eat vegetables of different colours,you will become very healthy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3645024"/>
            <a:ext cx="11449272" cy="2088232"/>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tabLst>
                <a:tab pos="558101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注意：答案不超过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has a vegetable garden at No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Middle School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31</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they plant vegetable seeds in the garden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2"/>
          <p:cNvSpPr txBox="1"/>
          <p:nvPr/>
        </p:nvSpPr>
        <p:spPr bwMode="auto">
          <a:xfrm>
            <a:off x="360854" y="17728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The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science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teacher</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Ms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Wang</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/The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science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teacher</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/Ms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Wang</a:t>
            </a:r>
            <a:r>
              <a:rPr lang="en-US" altLang="zh-CN" b="1" smtClean="0">
                <a:solidFill>
                  <a:srgbClr val="FF0000"/>
                </a:solidFill>
                <a:latin typeface="宋体" panose="02010600030101010101" pitchFamily="2" charset="-122"/>
                <a:cs typeface="Times New Roman" panose="02020603050405020304" pitchFamily="18" charset="0"/>
              </a:rPr>
              <a:t>.</a:t>
            </a:r>
            <a:endParaRPr lang="zh-CN" altLang="en-US"/>
          </a:p>
        </p:txBody>
      </p:sp>
      <p:sp>
        <p:nvSpPr>
          <p:cNvPr id="5" name="内容占位符 13"/>
          <p:cNvSpPr txBox="1"/>
          <p:nvPr/>
        </p:nvSpPr>
        <p:spPr bwMode="auto">
          <a:xfrm>
            <a:off x="360854" y="23488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science teacher Ms Wang has a vegetable garden in the school</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可知，科学老师王老师在学校有一块蔬菜园。故填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science teacher Ms Wang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science teacher</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 Wang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550590" y="4627392"/>
            <a:ext cx="1624163" cy="461665"/>
          </a:xfrm>
          <a:prstGeom prst="rect">
            <a:avLst/>
          </a:prstGeom>
        </p:spPr>
        <p:txBody>
          <a:bodyPr wrap="none">
            <a:spAutoFit/>
          </a:bodyPr>
          <a:lstStyle/>
          <a:p>
            <a:r>
              <a:rPr lang="zh-CN" altLang="zh-CN" sz="2400" dirty="0">
                <a:ea typeface="Times New Roman" panose="02020603050405020304" pitchFamily="18" charset="0"/>
              </a:rPr>
              <a:t> </a:t>
            </a:r>
            <a:r>
              <a:rPr lang="en-US" altLang="zh-CN" sz="2400" dirty="0">
                <a:ea typeface="Times New Roman" panose="02020603050405020304" pitchFamily="18" charset="0"/>
              </a:rPr>
              <a:t>In spring</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6" name="内容占位符 14"/>
          <p:cNvSpPr txBox="1"/>
          <p:nvPr/>
        </p:nvSpPr>
        <p:spPr bwMode="auto">
          <a:xfrm>
            <a:off x="360854" y="51070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students plant vegetable seeds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种子</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garden in spring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可知，春天学生们在花园里播种蔬菜种子。故填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spring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32</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vegetables do the students in Grade 7 plant in the garden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33</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working in the school garden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550590" y="1340768"/>
            <a:ext cx="4113627" cy="461665"/>
          </a:xfrm>
          <a:prstGeom prst="rect">
            <a:avLst/>
          </a:prstGeom>
        </p:spPr>
        <p:txBody>
          <a:bodyPr wrap="none">
            <a:spAutoFit/>
          </a:bodyPr>
          <a:lstStyle/>
          <a:p>
            <a:r>
              <a:rPr lang="en-US" altLang="zh-CN" sz="2400" dirty="0"/>
              <a:t>About 5 vegetables</a:t>
            </a:r>
            <a:r>
              <a:rPr lang="en-US" altLang="zh-CN" sz="2400" dirty="0">
                <a:latin typeface="宋体" panose="02010600030101010101" pitchFamily="2" charset="-122"/>
                <a:cs typeface="Times New Roman" panose="02020603050405020304" pitchFamily="18" charset="0"/>
              </a:rPr>
              <a:t>.</a:t>
            </a:r>
            <a:r>
              <a:rPr lang="en-US" altLang="zh-CN" sz="2400" dirty="0"/>
              <a:t>/About 5</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4" name="内容占位符 15"/>
          <p:cNvSpPr txBox="1"/>
          <p:nvPr/>
        </p:nvSpPr>
        <p:spPr bwMode="auto">
          <a:xfrm>
            <a:off x="360854" y="18667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Grade 7 students plant about 5 vegetables in the garden</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可知，七年级的学生在花园里种了大约五种蔬菜。故填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About 5 vegetables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/About 5</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22598" y="3555764"/>
            <a:ext cx="2711704" cy="461665"/>
          </a:xfrm>
          <a:prstGeom prst="rect">
            <a:avLst/>
          </a:prstGeom>
        </p:spPr>
        <p:txBody>
          <a:bodyPr wrap="none">
            <a:spAutoFit/>
          </a:bodyPr>
          <a:lstStyle/>
          <a:p>
            <a:r>
              <a:rPr lang="en-US" altLang="zh-CN" sz="2400" dirty="0"/>
              <a:t>Yes, she does</a:t>
            </a:r>
            <a:r>
              <a:rPr lang="en-US" altLang="zh-CN" sz="2400" dirty="0">
                <a:latin typeface="宋体" panose="02010600030101010101" pitchFamily="2" charset="-122"/>
                <a:cs typeface="Times New Roman" panose="02020603050405020304" pitchFamily="18" charset="0"/>
              </a:rPr>
              <a:t>.</a:t>
            </a:r>
            <a:r>
              <a:rPr lang="en-US" altLang="zh-CN" sz="2400" dirty="0"/>
              <a:t>/Yes</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6" name="内容占位符 16"/>
          <p:cNvSpPr txBox="1"/>
          <p:nvPr/>
        </p:nvSpPr>
        <p:spPr bwMode="auto">
          <a:xfrm>
            <a:off x="360854" y="40770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likes working in the school garden</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am happy to pick all kinds of colourful vegetables here”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可知，李可很喜欢在学校的菜园里干活。故填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 she does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78156"/>
            <a:ext cx="11485848" cy="1200329"/>
          </a:xfrm>
        </p:spPr>
        <p:txBody>
          <a:bodyPr/>
          <a:lstStyle/>
          <a:p>
            <a:pPr hangingPunct="0">
              <a:spcAft>
                <a:spcPts val="0"/>
              </a:spcAft>
              <a:tabLst>
                <a:tab pos="5581015" algn="l"/>
              </a:tabLs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34</a:t>
            </a:r>
            <a:r>
              <a:rPr lang="en-US" altLang="zh-CN"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it healthy to eat vegetables in different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78582" y="2264653"/>
            <a:ext cx="7848872" cy="461665"/>
          </a:xfrm>
          <a:prstGeom prst="rect">
            <a:avLst/>
          </a:prstGeom>
        </p:spPr>
        <p:txBody>
          <a:bodyPr wrap="square">
            <a:spAutoFit/>
          </a:bodyPr>
          <a:lstStyle/>
          <a:p>
            <a:r>
              <a:rPr lang="en-US" altLang="zh-CN" sz="2400" dirty="0"/>
              <a:t>Because they give different vitamins and minerals</a:t>
            </a:r>
            <a:r>
              <a:rPr lang="en-US" altLang="zh-CN" sz="2400" dirty="0">
                <a:latin typeface="宋体" panose="02010600030101010101" pitchFamily="2" charset="-122"/>
                <a:cs typeface="Times New Roman" panose="02020603050405020304" pitchFamily="18" charset="0"/>
              </a:rPr>
              <a:t>.</a:t>
            </a:r>
            <a:endParaRPr lang="zh-CN" altLang="en-US" dirty="0"/>
          </a:p>
        </p:txBody>
      </p:sp>
      <p:sp>
        <p:nvSpPr>
          <p:cNvPr id="4" name="内容占位符 17"/>
          <p:cNvSpPr txBox="1"/>
          <p:nvPr/>
        </p:nvSpPr>
        <p:spPr bwMode="auto">
          <a:xfrm>
            <a:off x="360854" y="277686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“Vegetables in different colours give different vitamins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维生素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minerals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矿物质</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Every day, if you eat vegetables of different colours, you will become very healthy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可知，吃不同颜色的蔬菜有助于健康是因为它们提供不同的维生素和矿物质。故填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they give different vitamins and minerals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2829</Words>
  <Application>WPS 演示</Application>
  <PresentationFormat>自定义</PresentationFormat>
  <Paragraphs>52</Paragraphs>
  <Slides>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475</cp:revision>
  <dcterms:created xsi:type="dcterms:W3CDTF">2020-11-06T05:24:00Z</dcterms:created>
  <dcterms:modified xsi:type="dcterms:W3CDTF">2025-09-16T02:26:29Z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2E8F4A41A69748F69A67A9CAAABC4EB9_12</vt:lpwstr>
  </property>
</Properties>
</file>